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Light" panose="000004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8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5199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31520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Unlocking insights from transactional data to drive strategic business decisions.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2B055-F0A7-2359-3410-6E423E5D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29573" cy="83220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1BCDDF-127D-63C9-5DF7-346E2AF298B1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0562"/>
            <a:ext cx="46811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&amp; Technologies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47699"/>
            <a:ext cx="680442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7720" y="2739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757720" y="3229451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cleaning and feature engineering (Pandas, NumPy).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45982"/>
            <a:ext cx="680442" cy="6804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7720" y="4237315"/>
            <a:ext cx="294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 SQL 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757720" y="4727734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Structured data analysis using SQL queries.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44264"/>
            <a:ext cx="680442" cy="680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7720" y="5735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757720" y="6226016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Analytical reporting and visualization for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900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237303"/>
            <a:ext cx="3664744" cy="2757726"/>
          </a:xfrm>
          <a:prstGeom prst="roundRect">
            <a:avLst>
              <a:gd name="adj" fmla="val 5305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206823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623" y="2336211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219755" y="23769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2804279"/>
            <a:ext cx="31501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649028"/>
            <a:ext cx="31501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3,900 purchases to identify spending patterns, segments, and preferences.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237303"/>
            <a:ext cx="3664863" cy="2757726"/>
          </a:xfrm>
          <a:prstGeom prst="roundRect">
            <a:avLst>
              <a:gd name="adj" fmla="val 5305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748" y="2206823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3898" y="1897142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2004059" y="23355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0429042" y="28042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Focus Areas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429042" y="3294697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Customer segmentation, product preferences, and subscription behavior.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6280190" y="5562005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31525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179" y="5221843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179111" y="5693383"/>
            <a:ext cx="272177" cy="261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6537484" y="6128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Utilized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537484" y="661939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Python, SQL Server, and Power BI for comprehensive analysis.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13C8F4-C4FE-5CC3-7A8A-975BA4A42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523618" cy="82296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47971A-47CD-0EFD-6418-4B91E660B2A9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648" y="478274"/>
            <a:ext cx="5572958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Summary: The Foundation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8648" y="1456492"/>
            <a:ext cx="3138488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3,900</a:t>
            </a:r>
            <a:endParaRPr lang="en-US" sz="4500" dirty="0"/>
          </a:p>
        </p:txBody>
      </p:sp>
      <p:sp>
        <p:nvSpPr>
          <p:cNvPr id="4" name="Text 2"/>
          <p:cNvSpPr/>
          <p:nvPr/>
        </p:nvSpPr>
        <p:spPr>
          <a:xfrm>
            <a:off x="1090851" y="2247662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08648" y="2693194"/>
            <a:ext cx="31384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purchases analyzed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964543" y="1456492"/>
            <a:ext cx="3138488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</a:t>
            </a:r>
            <a:endParaRPr lang="en-US" sz="4500" dirty="0"/>
          </a:p>
        </p:txBody>
      </p:sp>
      <p:sp>
        <p:nvSpPr>
          <p:cNvPr id="7" name="Text 5"/>
          <p:cNvSpPr/>
          <p:nvPr/>
        </p:nvSpPr>
        <p:spPr>
          <a:xfrm>
            <a:off x="4446746" y="2247662"/>
            <a:ext cx="2174081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3964543" y="2693194"/>
            <a:ext cx="3138488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attributes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8648" y="3167063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features include customer demographics, purchase details, and shopping behavior.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08647" y="3919181"/>
            <a:ext cx="6494383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data in 'Review Rating' (37 values) was handled during preparation.</a:t>
            </a:r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629C46-383A-3019-C765-40FFDD3A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71" y="0"/>
            <a:ext cx="7103029" cy="81474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435"/>
            <a:ext cx="677096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 with Python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1083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25391"/>
            <a:ext cx="3865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Imported dataset with pandas, checked structure and summary statistics.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951083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125391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Imputed 'Review Rating' null values using median product category rating.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951083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125391"/>
            <a:ext cx="3457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Renamed columns to snake case for improved readability.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70872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267801"/>
            <a:ext cx="29278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5822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'age_group' and 'purchase_frequency_days' columns.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070872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Export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75822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Cleaned data exported to CSV and loaded into Microsoft SQL Server.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3B8D157-934B-9C12-55D7-4377999A0809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2325" y="601385"/>
            <a:ext cx="7672149" cy="1051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Analysis: Key Business Questions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22325" y="1968103"/>
            <a:ext cx="7672149" cy="1257300"/>
          </a:xfrm>
          <a:prstGeom prst="roundRect">
            <a:avLst>
              <a:gd name="adj" fmla="val 872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1968103"/>
            <a:ext cx="91440" cy="1257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24030" y="220122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by Gender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524030" y="2655927"/>
            <a:ext cx="713732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Comparing total revenue from male vs. female customers.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6222325" y="3435668"/>
            <a:ext cx="7672149" cy="1257300"/>
          </a:xfrm>
          <a:prstGeom prst="roundRect">
            <a:avLst>
              <a:gd name="adj" fmla="val 872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3435668"/>
            <a:ext cx="91440" cy="1257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24030" y="3668792"/>
            <a:ext cx="4073247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High-Spending Discount Users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524030" y="4123492"/>
            <a:ext cx="713732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Identifying customers who used discounts but spent above average.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6222325" y="4903232"/>
            <a:ext cx="7672149" cy="1257300"/>
          </a:xfrm>
          <a:prstGeom prst="roundRect">
            <a:avLst>
              <a:gd name="adj" fmla="val 872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4903232"/>
            <a:ext cx="91440" cy="1257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24030" y="5136356"/>
            <a:ext cx="328731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Products by Rating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524030" y="5591056"/>
            <a:ext cx="713732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Finding products with the highest average review ratings.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6222325" y="6370796"/>
            <a:ext cx="7672149" cy="1257300"/>
          </a:xfrm>
          <a:prstGeom prst="roundRect">
            <a:avLst>
              <a:gd name="adj" fmla="val 8727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4A2C8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5" y="6370796"/>
            <a:ext cx="91440" cy="1257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524030" y="6603921"/>
            <a:ext cx="356318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524030" y="7058620"/>
            <a:ext cx="713732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Average purchase amounts for Standard vs. Express shipping.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655E06-8038-4C59-D75B-63207D323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2"/>
            <a:ext cx="5486400" cy="82296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E2A252-833A-ED44-9CF2-ACC06D7B8CE7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45377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Analysis: Deeper Dive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006" y="1656755"/>
            <a:ext cx="314325" cy="314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4463" y="1650206"/>
            <a:ext cx="417183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vs. Non-Subscribers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414463" y="2187178"/>
            <a:ext cx="564511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Comparing average spend and total revenue.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006" y="2948107"/>
            <a:ext cx="314325" cy="314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4463" y="2941558"/>
            <a:ext cx="403919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Discount-Dependent Products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414463" y="3478530"/>
            <a:ext cx="564511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Top 5 products with the highest percentage of discounted purchases.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006" y="4574738"/>
            <a:ext cx="314325" cy="3143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4463" y="4568190"/>
            <a:ext cx="324457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Segmentation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414463" y="5105162"/>
            <a:ext cx="5645110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Classifying customers into New, Returning, and Loyal segments.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46D333-C8CB-48FA-2CEA-C15B271D4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872" y="3667874"/>
            <a:ext cx="5753528" cy="4514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58353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SQL Analysis: Product &amp; Age Insights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3057644"/>
            <a:ext cx="3664744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92078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36827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Most purchased products within each category identified.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57644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29207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413682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Likelihood of subscription for customers with &gt;5 purchases.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388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58314"/>
            <a:ext cx="3267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4873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revenue contribution calculated for each age group.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22FD2A-0703-E520-2EDA-FF7D85E9CBD5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401777-59BF-A286-C03C-EE78B1E9C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961"/>
            <a:ext cx="5734850" cy="3982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7851"/>
            <a:ext cx="70829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BI: Interactive Reporting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7149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interactive analytical report was built in Power BI to visualize insights from the SQL analysis and support business decision-making.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959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report provides a dynamic view of customer behavior, enabling quick access to critical data.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C19FEA-8D4A-BDC7-DC2E-9AFBAAFD3441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772CF-314F-023F-FE02-DF0F2CBDA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89416"/>
            <a:ext cx="5486401" cy="44291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775"/>
            <a:ext cx="65056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Recommendations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49379"/>
            <a:ext cx="4196358" cy="2039422"/>
          </a:xfrm>
          <a:prstGeom prst="roundRect">
            <a:avLst>
              <a:gd name="adj" fmla="val 266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83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742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649379"/>
            <a:ext cx="4196358" cy="2039422"/>
          </a:xfrm>
          <a:prstGeom prst="roundRect">
            <a:avLst>
              <a:gd name="adj" fmla="val 266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88381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7285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Reward repeat buyers to foster loyalty and retention.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649379"/>
            <a:ext cx="4196358" cy="2039422"/>
          </a:xfrm>
          <a:prstGeom prst="roundRect">
            <a:avLst>
              <a:gd name="adj" fmla="val 2669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883813"/>
            <a:ext cx="3291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37423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discounts to balance sales with profit margins.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15614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64046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 top-rated and best-selling products in campaigns.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15614"/>
            <a:ext cx="6407944" cy="1685092"/>
          </a:xfrm>
          <a:prstGeom prst="roundRect">
            <a:avLst>
              <a:gd name="adj" fmla="val 323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15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64046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4FE7E6-B637-868B-79AF-57AE87A07895}"/>
              </a:ext>
            </a:extLst>
          </p:cNvPr>
          <p:cNvSpPr/>
          <p:nvPr/>
        </p:nvSpPr>
        <p:spPr>
          <a:xfrm>
            <a:off x="12770778" y="7685070"/>
            <a:ext cx="1756880" cy="514050"/>
          </a:xfrm>
          <a:prstGeom prst="round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476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Light</vt:lpstr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Bitan Patra</cp:lastModifiedBy>
  <cp:revision>6</cp:revision>
  <dcterms:created xsi:type="dcterms:W3CDTF">2026-01-02T17:18:55Z</dcterms:created>
  <dcterms:modified xsi:type="dcterms:W3CDTF">2026-01-03T16:57:36Z</dcterms:modified>
</cp:coreProperties>
</file>